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104C7D85-F0E7-4A1D-AB77-28D49908CF6D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8D9A1D-55C4-4373-B3AB-CB69B83D9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46F4B-2DDD-4FA7-9925-3744BE7770D8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D6D96-3543-45FD-A145-B29502B23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8701-78EB-413F-BB46-E5BB7D90FFC2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83A9C-5653-4A62-B0D3-FC303B027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87646-B9DF-437E-A37E-D374DB043A88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B82A3-DCC8-482D-B1C1-0487FBD28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816A-32E4-4686-8EE4-085B14DA89F5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65972-35C8-4632-B406-5B16FBDD1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1C35D-AC2B-4707-97DC-8E1EB9059457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58361-21C9-4B61-828E-E3F0A244B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C7C5B-8E70-4CAA-B315-95CA98426BC1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FC44DE6-E41B-4259-A55E-E8C5D8F96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5715-1436-4C87-9345-1AA7DB867C8C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8E375-C914-4D22-ABF4-7E99B2EAC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8CBF-2865-4DF5-B679-73D275A284E5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D3330-E4D4-413A-9AA1-6DF398702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D54ACAE-CDDC-4437-A7CB-76CB6E86AAA8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88ADC71-9006-483E-B500-70D8E78C9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43F8C23-D782-4C82-A7EE-64A1E41A7A99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A7C87C26-DAAE-4727-9DDD-AFD9BB955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EED88B9-7392-4610-9181-4C5247A4E26A}" type="datetimeFigureOut">
              <a:rPr lang="en-US"/>
              <a:pPr>
                <a:defRPr/>
              </a:pPr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B143B82-434D-4470-B96B-CE5F05964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pbs.org/video/1379563195/" TargetMode="External"/><Relationship Id="rId2" Type="http://schemas.openxmlformats.org/officeDocument/2006/relationships/hyperlink" Target="http://video.pbs.org/video/137954658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1588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4572000" y="57912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1"/>
                </a:solidFill>
              </a:rPr>
              <a:t>2A</a:t>
            </a:r>
          </a:p>
        </p:txBody>
      </p:sp>
      <p:sp>
        <p:nvSpPr>
          <p:cNvPr id="13315" name="Rectangle 6"/>
          <p:cNvSpPr>
            <a:spLocks noGrp="1"/>
          </p:cNvSpPr>
          <p:nvPr>
            <p:ph type="subTitle" idx="4294967295"/>
          </p:nvPr>
        </p:nvSpPr>
        <p:spPr>
          <a:xfrm>
            <a:off x="1752600" y="4800600"/>
            <a:ext cx="5867400" cy="1752600"/>
          </a:xfrm>
        </p:spPr>
        <p:txBody>
          <a:bodyPr/>
          <a:lstStyle/>
          <a:p>
            <a:pPr marL="65088" indent="0" algn="ctr" eaLnBrk="1" hangingPunct="1">
              <a:buFont typeface="Wingdings 2" pitchFamily="18" charset="2"/>
              <a:buNone/>
            </a:pPr>
            <a:r>
              <a:rPr lang="en-US" smtClean="0">
                <a:solidFill>
                  <a:schemeClr val="accent1"/>
                </a:solidFill>
              </a:rPr>
              <a:t>By: Onlanesha Shealey &amp; Joleesa Freeman</a:t>
            </a:r>
          </a:p>
        </p:txBody>
      </p:sp>
      <p:sp>
        <p:nvSpPr>
          <p:cNvPr id="13316" name="Rectangle 7"/>
          <p:cNvSpPr>
            <a:spLocks noGrp="1"/>
          </p:cNvSpPr>
          <p:nvPr>
            <p:ph type="ctrTitle" idx="4294967295"/>
          </p:nvPr>
        </p:nvSpPr>
        <p:spPr bwMode="auto">
          <a:xfrm>
            <a:off x="0" y="3352800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3600" smtClean="0">
                <a:ln>
                  <a:noFill/>
                </a:ln>
                <a:solidFill>
                  <a:schemeClr val="accent1"/>
                </a:solidFill>
                <a:effectLst/>
              </a:rPr>
              <a:t>Martin Luther-Freedom of Religion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Road to Freedom	</a:t>
            </a:r>
          </a:p>
        </p:txBody>
      </p:sp>
      <p:sp>
        <p:nvSpPr>
          <p:cNvPr id="2459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Martin Luther was outraged and disgusted with the Roman Catholic Church and the way it permeated every aspect of life</a:t>
            </a:r>
          </a:p>
          <a:p>
            <a:pPr eaLnBrk="1" hangingPunct="1"/>
            <a:r>
              <a:rPr lang="en-US" sz="2000" b="1" smtClean="0"/>
              <a:t>The Pope started selling “indulgences” which is just a piece of paper that forgives all sins, but Luther believed that it fooled people into thinking they were spared</a:t>
            </a:r>
          </a:p>
          <a:p>
            <a:pPr eaLnBrk="1" hangingPunct="1"/>
            <a:r>
              <a:rPr lang="en-US" sz="2000" b="1" smtClean="0"/>
              <a:t>He wrote the </a:t>
            </a:r>
            <a:r>
              <a:rPr lang="en-US" sz="2000" b="1" i="1" smtClean="0"/>
              <a:t>95 Theses </a:t>
            </a:r>
            <a:r>
              <a:rPr lang="en-US" sz="2000" b="1" smtClean="0"/>
              <a:t>which was he views on indulgences. He didn’t intend for everyone to read it but someone translated and published it. This brought forth unwanted attention.</a:t>
            </a:r>
          </a:p>
          <a:p>
            <a:pPr eaLnBrk="1" hangingPunct="1"/>
            <a:r>
              <a:rPr lang="en-US" sz="2000" b="1" smtClean="0"/>
              <a:t>The theses brought an uproar from the church not just because it criticized the Pope but it was massively popular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Road to Freedom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2000" b="1" smtClean="0"/>
          </a:p>
          <a:p>
            <a:pPr eaLnBrk="1" hangingPunct="1"/>
            <a:r>
              <a:rPr lang="en-US" sz="2000" b="1" smtClean="0"/>
              <a:t>It sparked the Protestant Reformation</a:t>
            </a:r>
          </a:p>
          <a:p>
            <a:pPr eaLnBrk="1" hangingPunct="1"/>
            <a:r>
              <a:rPr lang="en-US" sz="2000" b="1" smtClean="0"/>
              <a:t>The church tries to silence Luther with threats and a charge of heresy, but he continues to write</a:t>
            </a:r>
          </a:p>
          <a:p>
            <a:pPr eaLnBrk="1" hangingPunct="1"/>
            <a:r>
              <a:rPr lang="en-US" sz="2000" b="1" smtClean="0"/>
              <a:t>He cannot and will not recant and remained true to his principles and words</a:t>
            </a:r>
          </a:p>
          <a:p>
            <a:pPr eaLnBrk="1" hangingPunct="1"/>
            <a:r>
              <a:rPr lang="en-US" sz="2000" b="1" smtClean="0"/>
              <a:t>Many people start to support his ideas and rebel. Luther believes that the peasants were as satanic as the Pope because of their slaughtering and destruction.</a:t>
            </a:r>
          </a:p>
          <a:p>
            <a:pPr eaLnBrk="1" hangingPunct="1"/>
            <a:r>
              <a:rPr lang="en-US" sz="2000" b="1" smtClean="0"/>
              <a:t>The idea of religious freedom spread all across the world</a:t>
            </a:r>
          </a:p>
          <a:p>
            <a:pPr eaLnBrk="1" hangingPunct="1"/>
            <a:endParaRPr lang="en-US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Religious Injustice</a:t>
            </a:r>
          </a:p>
        </p:txBody>
      </p:sp>
      <p:sp>
        <p:nvSpPr>
          <p:cNvPr id="26626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The Roman Catholic Church was selling “indulgences” in order to refill the treasury</a:t>
            </a:r>
          </a:p>
          <a:p>
            <a:pPr eaLnBrk="1" hangingPunct="1"/>
            <a:r>
              <a:rPr lang="en-US" sz="2000" b="1" smtClean="0"/>
              <a:t>The people wanted an easy way out of sin so they didn’t see them as evil</a:t>
            </a:r>
          </a:p>
          <a:p>
            <a:pPr eaLnBrk="1" hangingPunct="1"/>
            <a:r>
              <a:rPr lang="en-US" sz="2000" b="1" smtClean="0"/>
              <a:t>Luther spoke up, was charged with heresy, and the penalty was death</a:t>
            </a:r>
          </a:p>
          <a:p>
            <a:pPr eaLnBrk="1" hangingPunct="1"/>
            <a:endParaRPr lang="en-US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Speaking Out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Luther taught, wrote, and preached his ideas with the thought of renouncing the world</a:t>
            </a:r>
          </a:p>
          <a:p>
            <a:pPr eaLnBrk="1" hangingPunct="1"/>
            <a:endParaRPr lang="en-US" sz="2000" b="1" smtClean="0"/>
          </a:p>
          <a:p>
            <a:pPr eaLnBrk="1" hangingPunct="1"/>
            <a:r>
              <a:rPr lang="en-US" sz="2000" b="1" smtClean="0"/>
              <a:t>He continued to receive threats but this made him more confident to express himself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Success or Failure?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Martin Luther was successful because of the coincidental invention of the printing press which allowed his work to survive</a:t>
            </a:r>
          </a:p>
          <a:p>
            <a:pPr eaLnBrk="1" hangingPunct="1"/>
            <a:r>
              <a:rPr lang="en-US" sz="2000" b="1" smtClean="0"/>
              <a:t>The church no longer ran the peoples’ lives</a:t>
            </a:r>
          </a:p>
          <a:p>
            <a:pPr eaLnBrk="1" hangingPunct="1"/>
            <a:r>
              <a:rPr lang="en-US" sz="2000" b="1" smtClean="0"/>
              <a:t>The apocalyptic struggle caused the spread of religious freedom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smtClean="0">
                <a:ln>
                  <a:noFill/>
                </a:ln>
                <a:effectLst/>
              </a:rPr>
              <a:t>Thoreau v. Luther</a:t>
            </a:r>
            <a:r>
              <a:rPr lang="en-US" sz="3600" smtClean="0">
                <a:ln>
                  <a:noFill/>
                </a:ln>
                <a:effectLst/>
              </a:rPr>
              <a:t> </a:t>
            </a:r>
          </a:p>
        </p:txBody>
      </p:sp>
      <p:graphicFrame>
        <p:nvGraphicFramePr>
          <p:cNvPr id="32784" name="Group 16"/>
          <p:cNvGraphicFramePr>
            <a:graphicFrameLocks noGrp="1"/>
          </p:cNvGraphicFramePr>
          <p:nvPr>
            <p:ph idx="4294967295"/>
          </p:nvPr>
        </p:nvGraphicFramePr>
        <p:xfrm>
          <a:off x="457200" y="1882775"/>
          <a:ext cx="8229600" cy="45720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572000">
                <a:tc>
                  <a:txBody>
                    <a:bodyPr/>
                    <a:lstStyle/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Thoreau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Minority is powerless because it doesn’t conform to majority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Government is liable to be abused and perverted because the use is for own benefit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endParaRPr kumimoji="0" lang="en-US" sz="2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Both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Only recognizes an individual when they speak out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The powerful corrupts the people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Handled the situation without violence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Refused to follow unjust laws and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Luther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Believed that God is the key to salvation not authority</a:t>
                      </a:r>
                    </a:p>
                    <a:p>
                      <a:pPr marL="650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Char char="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Cannot save your soul by punishing your body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Civil Disobedience 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Martin Luther showed civil disobedience because he taught, preached, and wrote about God’s words and the wrongdoings of the church</a:t>
            </a:r>
          </a:p>
          <a:p>
            <a:pPr eaLnBrk="1" hangingPunct="1"/>
            <a:r>
              <a:rPr lang="en-US" b="1" smtClean="0"/>
              <a:t>This was done orderly and without violence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n>
                  <a:noFill/>
                </a:ln>
                <a:effectLst/>
              </a:rPr>
              <a:t>Cited Work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PBS</a:t>
            </a:r>
            <a:r>
              <a:rPr lang="en-US" sz="2000" smtClean="0"/>
              <a:t>VIDEO. Martin Luther- Driven to Defiance. </a:t>
            </a:r>
            <a:r>
              <a:rPr lang="en-US" sz="2000" smtClean="0">
                <a:hlinkClick r:id="rId2"/>
              </a:rPr>
              <a:t>http://video.pbs.org/video/1379546586/</a:t>
            </a:r>
            <a:r>
              <a:rPr lang="en-US" sz="2000" smtClean="0"/>
              <a:t> ,2010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PBS</a:t>
            </a:r>
            <a:r>
              <a:rPr lang="en-US" sz="2000" smtClean="0"/>
              <a:t>VIDEO. Martin Luther- Reluctant Revolutionary. </a:t>
            </a:r>
            <a:r>
              <a:rPr lang="en-US" sz="2000" smtClean="0">
                <a:hlinkClick r:id="rId3"/>
              </a:rPr>
              <a:t>http://video.pbs.org/video/1379563195/</a:t>
            </a:r>
            <a:r>
              <a:rPr lang="en-US" sz="2000" smtClean="0"/>
              <a:t> ,2010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361</TotalTime>
  <Words>420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Century Gothic</vt:lpstr>
      <vt:lpstr>Wingdings 2</vt:lpstr>
      <vt:lpstr>Verdana</vt:lpstr>
      <vt:lpstr>Calibri</vt:lpstr>
      <vt:lpstr>Verve</vt:lpstr>
      <vt:lpstr>Verve</vt:lpstr>
      <vt:lpstr>Verve</vt:lpstr>
      <vt:lpstr>Verve</vt:lpstr>
      <vt:lpstr>Verve</vt:lpstr>
      <vt:lpstr>Verve</vt:lpstr>
      <vt:lpstr>Verve</vt:lpstr>
      <vt:lpstr>Martin Luther-Freedom of Religion</vt:lpstr>
      <vt:lpstr>Road to Freedom </vt:lpstr>
      <vt:lpstr>Road to Freedom</vt:lpstr>
      <vt:lpstr>Religious Injustice</vt:lpstr>
      <vt:lpstr>Speaking Out</vt:lpstr>
      <vt:lpstr>Success or Failure?</vt:lpstr>
      <vt:lpstr>Thoreau v. Luther </vt:lpstr>
      <vt:lpstr>Civil Disobedience </vt:lpstr>
      <vt:lpstr>Cited Work</vt:lpstr>
    </vt:vector>
  </TitlesOfParts>
  <Company>FCSS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</dc:title>
  <dc:creator>Windows User</dc:creator>
  <cp:lastModifiedBy>stjustus</cp:lastModifiedBy>
  <cp:revision>7</cp:revision>
  <dcterms:created xsi:type="dcterms:W3CDTF">2013-11-21T15:40:11Z</dcterms:created>
  <dcterms:modified xsi:type="dcterms:W3CDTF">2013-11-25T03:39:30Z</dcterms:modified>
</cp:coreProperties>
</file>